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24EB5-5558-4067-8B46-C4E23AFD3C39}" type="datetimeFigureOut">
              <a:rPr lang="ru-RU" smtClean="0"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07EB4-C80E-4885-84B7-6EF746CD25E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 rot="4635807">
            <a:off x="3677406" y="3278608"/>
            <a:ext cx="2350419" cy="1762814"/>
          </a:xfrm>
          <a:effectLst>
            <a:softEdge rad="112500"/>
          </a:effec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04800"/>
            <a:ext cx="3835400" cy="2876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914400"/>
            <a:ext cx="3124200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429000"/>
            <a:ext cx="3403600" cy="255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4419600"/>
            <a:ext cx="2895600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такое профсоюз?</a:t>
            </a:r>
            <a:br>
              <a:rPr lang="ru-RU" dirty="0" smtClean="0"/>
            </a:br>
            <a:r>
              <a:rPr lang="ru-RU" dirty="0" smtClean="0"/>
              <a:t>20 марта 2014 года прошли классные часы с учениками 6-8 классов под руководством учителя истории и обществознания Ибрагимовой Г.М..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4500570"/>
            <a:ext cx="6615130" cy="162559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Что такое профсоюз? 20 марта 2014 года прошли классные часы с учениками 6-8 классов под руководством учителя истории и обществознания Ибрагимовой Г.М..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Альберт</dc:creator>
  <cp:lastModifiedBy>Альберт</cp:lastModifiedBy>
  <cp:revision>1</cp:revision>
  <dcterms:created xsi:type="dcterms:W3CDTF">2014-11-10T17:42:23Z</dcterms:created>
  <dcterms:modified xsi:type="dcterms:W3CDTF">2014-11-10T17:47:36Z</dcterms:modified>
</cp:coreProperties>
</file>